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handoutMasterIdLst>
    <p:handoutMasterId r:id="rId43"/>
  </p:handoutMasterIdLst>
  <p:sldIdLst>
    <p:sldId id="256" r:id="rId2"/>
    <p:sldId id="257" r:id="rId3"/>
    <p:sldId id="263" r:id="rId4"/>
    <p:sldId id="260" r:id="rId5"/>
    <p:sldId id="261" r:id="rId6"/>
    <p:sldId id="262" r:id="rId7"/>
    <p:sldId id="258" r:id="rId8"/>
    <p:sldId id="265" r:id="rId9"/>
    <p:sldId id="266" r:id="rId10"/>
    <p:sldId id="267" r:id="rId11"/>
    <p:sldId id="264" r:id="rId12"/>
    <p:sldId id="268" r:id="rId13"/>
    <p:sldId id="271" r:id="rId14"/>
    <p:sldId id="280" r:id="rId15"/>
    <p:sldId id="282" r:id="rId16"/>
    <p:sldId id="270" r:id="rId17"/>
    <p:sldId id="269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3" r:id="rId27"/>
    <p:sldId id="281" r:id="rId28"/>
    <p:sldId id="284" r:id="rId29"/>
    <p:sldId id="285" r:id="rId30"/>
    <p:sldId id="286" r:id="rId31"/>
    <p:sldId id="287" r:id="rId32"/>
    <p:sldId id="288" r:id="rId33"/>
    <p:sldId id="291" r:id="rId34"/>
    <p:sldId id="289" r:id="rId35"/>
    <p:sldId id="290" r:id="rId36"/>
    <p:sldId id="292" r:id="rId37"/>
    <p:sldId id="293" r:id="rId38"/>
    <p:sldId id="294" r:id="rId39"/>
    <p:sldId id="295" r:id="rId40"/>
    <p:sldId id="296" r:id="rId41"/>
    <p:sldId id="297" r:id="rId4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55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9D96A0-BADC-4E61-907C-2FCF381A3EA2}" type="datetimeFigureOut">
              <a:rPr lang="en-US" smtClean="0"/>
              <a:pPr/>
              <a:t>8/24/2011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5F7075-581D-4EDB-AF13-2F8B104CEFA9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3EE40-9402-4CCF-8A4A-47E8E4FB7364}" type="datetimeFigureOut">
              <a:rPr lang="en-US" smtClean="0"/>
              <a:pPr/>
              <a:t>8/24/2011</a:t>
            </a:fld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EE72188-6438-4F35-A16D-16F70B6B5BA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3EE40-9402-4CCF-8A4A-47E8E4FB7364}" type="datetimeFigureOut">
              <a:rPr lang="en-US" smtClean="0"/>
              <a:pPr/>
              <a:t>8/24/2011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72188-6438-4F35-A16D-16F70B6B5B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3EE40-9402-4CCF-8A4A-47E8E4FB7364}" type="datetimeFigureOut">
              <a:rPr lang="en-US" smtClean="0"/>
              <a:pPr/>
              <a:t>8/24/2011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72188-6438-4F35-A16D-16F70B6B5B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C9A3EE40-9402-4CCF-8A4A-47E8E4FB7364}" type="datetimeFigureOut">
              <a:rPr lang="en-US" smtClean="0"/>
              <a:pPr/>
              <a:t>8/24/2011</a:t>
            </a:fld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AEE72188-6438-4F35-A16D-16F70B6B5BA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3EE40-9402-4CCF-8A4A-47E8E4FB7364}" type="datetimeFigureOut">
              <a:rPr lang="en-US" smtClean="0"/>
              <a:pPr/>
              <a:t>8/24/2011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72188-6438-4F35-A16D-16F70B6B5BA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3EE40-9402-4CCF-8A4A-47E8E4FB7364}" type="datetimeFigureOut">
              <a:rPr lang="en-US" smtClean="0"/>
              <a:pPr/>
              <a:t>8/24/2011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72188-6438-4F35-A16D-16F70B6B5BA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72188-6438-4F35-A16D-16F70B6B5BA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3EE40-9402-4CCF-8A4A-47E8E4FB7364}" type="datetimeFigureOut">
              <a:rPr lang="en-US" smtClean="0"/>
              <a:pPr/>
              <a:t>8/24/2011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34" name="Content Placeholder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3EE40-9402-4CCF-8A4A-47E8E4FB7364}" type="datetimeFigureOut">
              <a:rPr lang="en-US" smtClean="0"/>
              <a:pPr/>
              <a:t>8/24/2011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72188-6438-4F35-A16D-16F70B6B5BA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3EE40-9402-4CCF-8A4A-47E8E4FB7364}" type="datetimeFigureOut">
              <a:rPr lang="en-US" smtClean="0"/>
              <a:pPr/>
              <a:t>8/24/2011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72188-6438-4F35-A16D-16F70B6B5B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C9A3EE40-9402-4CCF-8A4A-47E8E4FB7364}" type="datetimeFigureOut">
              <a:rPr lang="en-US" smtClean="0"/>
              <a:pPr/>
              <a:t>8/24/2011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AEE72188-6438-4F35-A16D-16F70B6B5BA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en-US" smtClean="0"/>
              <a:t>Click icon to add picture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3EE40-9402-4CCF-8A4A-47E8E4FB7364}" type="datetimeFigureOut">
              <a:rPr lang="en-US" smtClean="0"/>
              <a:pPr/>
              <a:t>8/24/2011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EE72188-6438-4F35-A16D-16F70B6B5BA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C9A3EE40-9402-4CCF-8A4A-47E8E4FB7364}" type="datetimeFigureOut">
              <a:rPr lang="en-US" smtClean="0"/>
              <a:pPr/>
              <a:t>8/24/2011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AEE72188-6438-4F35-A16D-16F70B6B5BA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3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0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7" Type="http://schemas.openxmlformats.org/officeDocument/2006/relationships/image" Target="../media/image106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5.jpeg"/><Relationship Id="rId5" Type="http://schemas.openxmlformats.org/officeDocument/2006/relationships/image" Target="../media/image104.jpeg"/><Relationship Id="rId4" Type="http://schemas.openxmlformats.org/officeDocument/2006/relationships/image" Target="../media/image10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z="5400" dirty="0" smtClean="0"/>
              <a:t>June 7-17, 2011</a:t>
            </a:r>
            <a:endParaRPr lang="en-US" sz="5400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9600" dirty="0" smtClean="0"/>
              <a:t>Israel</a:t>
            </a:r>
            <a:endParaRPr lang="en-US" sz="9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Kathy\AppData\Local\Temp\264691_540725511046_146500379_31127042_5989284_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066800"/>
            <a:ext cx="4267200" cy="28448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533400" y="304800"/>
            <a:ext cx="3200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Bethsaida</a:t>
            </a:r>
            <a:endParaRPr lang="en-US" sz="4000" dirty="0"/>
          </a:p>
        </p:txBody>
      </p:sp>
      <p:pic>
        <p:nvPicPr>
          <p:cNvPr id="23554" name="Picture 2" descr="C:\Users\Kathy\AppData\Local\Temp\259969_10150339225367627_537567626_10144254_2408486_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3600" y="3886200"/>
            <a:ext cx="2000250" cy="2667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4800600" y="381000"/>
            <a:ext cx="411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Mt. of Beatitudes</a:t>
            </a:r>
            <a:endParaRPr lang="en-US" sz="3600" dirty="0"/>
          </a:p>
        </p:txBody>
      </p:sp>
      <p:pic>
        <p:nvPicPr>
          <p:cNvPr id="7170" name="Picture 2" descr="http://a8.sphotos.ak.fbcdn.net/hphotos-ak-snc6/261604_244264238917401_100000014812171_1048639_2164133_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76800" y="1143000"/>
            <a:ext cx="3988545" cy="2647951"/>
          </a:xfrm>
          <a:prstGeom prst="rect">
            <a:avLst/>
          </a:prstGeom>
          <a:noFill/>
        </p:spPr>
      </p:pic>
      <p:pic>
        <p:nvPicPr>
          <p:cNvPr id="7172" name="Picture 4" descr="http://a8.sphotos.ak.fbcdn.net/hphotos-ak-snc6/268143_244264472250711_100000014812171_1048647_5400260_n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5800" y="4114800"/>
            <a:ext cx="3581400" cy="23776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3" name="Picture 5" descr="C:\Users\Kathy\AppData\Local\Temp\254055_540723559956_146500379_31126935_3255197_n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0" y="3276600"/>
            <a:ext cx="4953000" cy="330200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5181600" y="838200"/>
            <a:ext cx="2667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/>
              <a:t>Jordan River</a:t>
            </a:r>
            <a:endParaRPr lang="en-US" sz="5400" dirty="0"/>
          </a:p>
        </p:txBody>
      </p:sp>
      <p:pic>
        <p:nvPicPr>
          <p:cNvPr id="22535" name="Picture 7" descr="C:\Users\Kathy\AppData\Local\Temp\252871_540723060956_146500379_31126919_2820856_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457200"/>
            <a:ext cx="3962400" cy="2641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2667000" cy="1219200"/>
          </a:xfrm>
        </p:spPr>
        <p:txBody>
          <a:bodyPr/>
          <a:lstStyle/>
          <a:p>
            <a:r>
              <a:rPr lang="en-US" dirty="0" smtClean="0"/>
              <a:t>Day Three</a:t>
            </a:r>
            <a:endParaRPr lang="en-US" dirty="0"/>
          </a:p>
        </p:txBody>
      </p:sp>
      <p:pic>
        <p:nvPicPr>
          <p:cNvPr id="24578" name="Picture 2" descr="C:\Users\Kathy\AppData\Local\Temp\247532_10150339345937627_537567626_10145672_5770428_n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371600"/>
            <a:ext cx="3429000" cy="45720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990600" y="6172200"/>
            <a:ext cx="335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Dan Nature Reserve</a:t>
            </a:r>
            <a:endParaRPr lang="en-US" dirty="0"/>
          </a:p>
        </p:txBody>
      </p:sp>
      <p:pic>
        <p:nvPicPr>
          <p:cNvPr id="10" name="Picture 2" descr="C:\Users\Kathy\AppData\Local\Temp\269712_10150210956462251_645432250_7470564_1360244_n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5800" y="457200"/>
            <a:ext cx="3960018" cy="2970014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5410200" y="3505200"/>
            <a:ext cx="289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Ancient city of Dan</a:t>
            </a:r>
            <a:endParaRPr lang="en-US" dirty="0"/>
          </a:p>
        </p:txBody>
      </p:sp>
      <p:pic>
        <p:nvPicPr>
          <p:cNvPr id="5122" name="Picture 2" descr="http://a1.sphotos.ak.fbcdn.net/hphotos-ak-ash4/267555_10150222451787956_752662955_7102084_7871771_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24400" y="3886200"/>
            <a:ext cx="3517901" cy="26384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C:\Users\Kathy\AppData\Local\Temp\244034_2091619730962_1259332991_2515047_5057743_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914400"/>
            <a:ext cx="3429000" cy="4572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533400" y="5638800"/>
            <a:ext cx="32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Banias Waterfall</a:t>
            </a:r>
            <a:endParaRPr lang="en-US" dirty="0"/>
          </a:p>
        </p:txBody>
      </p:sp>
      <p:pic>
        <p:nvPicPr>
          <p:cNvPr id="27651" name="Picture 3" descr="C:\Users\Kathy\AppData\Local\Temp\264713_10150210957152251_645432250_7470591_631090_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0" y="914400"/>
            <a:ext cx="3617229" cy="48768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4876800" y="5943600"/>
            <a:ext cx="2895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Caesarea Philippi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733800" y="457200"/>
            <a:ext cx="236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Nimrod’s Castle</a:t>
            </a:r>
            <a:endParaRPr lang="en-US" dirty="0"/>
          </a:p>
        </p:txBody>
      </p:sp>
      <p:pic>
        <p:nvPicPr>
          <p:cNvPr id="35842" name="Picture 2" descr="http://hphotos-sjc1.fbcdn.net/263658_10150210959217251_645432250_7470649_4900863_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77000" y="304800"/>
            <a:ext cx="2391974" cy="3224894"/>
          </a:xfrm>
          <a:prstGeom prst="rect">
            <a:avLst/>
          </a:prstGeom>
          <a:noFill/>
        </p:spPr>
      </p:pic>
      <p:pic>
        <p:nvPicPr>
          <p:cNvPr id="35846" name="Picture 6" descr="http://a4.sphotos.ak.fbcdn.net/hphotos-ak-snc6/267791_10150210958737251_645432250_7470637_3230924_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67200" y="3581400"/>
            <a:ext cx="2204249" cy="2971800"/>
          </a:xfrm>
          <a:prstGeom prst="rect">
            <a:avLst/>
          </a:prstGeom>
          <a:noFill/>
        </p:spPr>
      </p:pic>
      <p:pic>
        <p:nvPicPr>
          <p:cNvPr id="35848" name="Picture 8" descr="http://a8.sphotos.ak.fbcdn.net/hphotos-ak-snc6/260496_10150222452402956_752662955_7102110_47849_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" y="990600"/>
            <a:ext cx="3800475" cy="50673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5800" y="304800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Golan Heights</a:t>
            </a:r>
            <a:endParaRPr lang="en-US" dirty="0"/>
          </a:p>
        </p:txBody>
      </p:sp>
      <p:pic>
        <p:nvPicPr>
          <p:cNvPr id="37890" name="Picture 2" descr="http://a1.sphotos.ak.fbcdn.net/hphotos-ak-ash4/268991_10150210959797251_645432250_7470672_5862379_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762000"/>
            <a:ext cx="4152900" cy="3114676"/>
          </a:xfrm>
          <a:prstGeom prst="rect">
            <a:avLst/>
          </a:prstGeom>
          <a:noFill/>
        </p:spPr>
      </p:pic>
      <p:pic>
        <p:nvPicPr>
          <p:cNvPr id="37892" name="Picture 4" descr="http://a1.sphotos.ak.fbcdn.net/hphotos-ak-snc6/264770_10150210960557251_645432250_7470698_2971743_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00" y="304800"/>
            <a:ext cx="3162300" cy="2371726"/>
          </a:xfrm>
          <a:prstGeom prst="rect">
            <a:avLst/>
          </a:prstGeom>
          <a:noFill/>
        </p:spPr>
      </p:pic>
      <p:pic>
        <p:nvPicPr>
          <p:cNvPr id="37894" name="Picture 6" descr="http://a4.sphotos.ak.fbcdn.net/hphotos-ak-ash4/269599_10150210959882251_645432250_7470675_4921181_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8200" y="3200400"/>
            <a:ext cx="4064000" cy="3048000"/>
          </a:xfrm>
          <a:prstGeom prst="rect">
            <a:avLst/>
          </a:prstGeom>
          <a:noFill/>
        </p:spPr>
      </p:pic>
      <p:pic>
        <p:nvPicPr>
          <p:cNvPr id="6" name="Picture 5" descr="IMG_171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62000" y="3962400"/>
            <a:ext cx="3556000" cy="2667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Users\Kathy\AppData\Local\Temp\267746_10150220296449140_545809139_6960816_3937522_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752600"/>
            <a:ext cx="3733800" cy="280035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609600" y="533400"/>
            <a:ext cx="4191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/>
              <a:t>Day Four</a:t>
            </a:r>
            <a:endParaRPr lang="en-US" sz="5400" dirty="0"/>
          </a:p>
        </p:txBody>
      </p:sp>
      <p:pic>
        <p:nvPicPr>
          <p:cNvPr id="1026" name="Picture 2" descr="C:\Users\Kathy\AppData\Local\Microsoft\Windows\Temporary Internet Files\Low\Content.IE5\KTEQG0ME\268049_10150211712062251_645432250_7477936_2821259_n[1]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62400" y="2133600"/>
            <a:ext cx="4978400" cy="3733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Users\Kathy\AppData\Local\Temp\253677_2116660196958_1259332991_2546920_7004201_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33800" y="2819400"/>
            <a:ext cx="5181600" cy="38862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3429000" y="381000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Bet She’an</a:t>
            </a:r>
            <a:endParaRPr lang="en-US" dirty="0"/>
          </a:p>
        </p:txBody>
      </p:sp>
      <p:pic>
        <p:nvPicPr>
          <p:cNvPr id="3074" name="Picture 2" descr="http://a7.sphotos.ak.fbcdn.net/hphotos-ak-snc6/270985_10150211712107251_645432250_7477938_5665539_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4010024"/>
            <a:ext cx="3429000" cy="2571751"/>
          </a:xfrm>
          <a:prstGeom prst="rect">
            <a:avLst/>
          </a:prstGeom>
          <a:noFill/>
        </p:spPr>
      </p:pic>
      <p:pic>
        <p:nvPicPr>
          <p:cNvPr id="3076" name="Picture 4" descr="http://hphotos-sjc1.fbcdn.net/264079_10150211712242251_645432250_7477942_6959469_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29200" y="304800"/>
            <a:ext cx="3657600" cy="2438400"/>
          </a:xfrm>
          <a:prstGeom prst="rect">
            <a:avLst/>
          </a:prstGeom>
          <a:noFill/>
        </p:spPr>
      </p:pic>
      <p:pic>
        <p:nvPicPr>
          <p:cNvPr id="3078" name="Picture 6" descr="http://a7.sphotos.ak.fbcdn.net/hphotos-ak-snc6/263876_10150226330437956_752662955_7147756_5483910_n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" y="203200"/>
            <a:ext cx="2733675" cy="36449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Kathy\AppData\Local\Microsoft\Windows\Temporary Internet Files\Low\Content.IE5\YQW3NAAL\263143_10150220293879140_545809139_6960757_6964264_n[1]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304800"/>
            <a:ext cx="4064000" cy="3048000"/>
          </a:xfrm>
          <a:prstGeom prst="rect">
            <a:avLst/>
          </a:prstGeom>
          <a:noFill/>
        </p:spPr>
      </p:pic>
      <p:pic>
        <p:nvPicPr>
          <p:cNvPr id="2051" name="Picture 3" descr="C:\Users\Kathy\AppData\Local\Microsoft\Windows\Temporary Internet Files\Low\Content.IE5\U98QYCSV\271126_10150220298444140_545809139_6960860_4258633_n[1]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19600" y="3276600"/>
            <a:ext cx="4343400" cy="325755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4724400" y="609600"/>
            <a:ext cx="4038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Spring of Herod/Gideon’s Spring</a:t>
            </a:r>
            <a:endParaRPr lang="en-US" sz="4000" dirty="0"/>
          </a:p>
        </p:txBody>
      </p:sp>
      <p:pic>
        <p:nvPicPr>
          <p:cNvPr id="2052" name="Picture 4" descr="C:\Users\Kathy\AppData\Local\Microsoft\Windows\Temporary Internet Files\Low\Content.IE5\U98QYCSV\271100_10150220298974140_545809139_6960867_1857995_n[2]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" y="3505200"/>
            <a:ext cx="3962400" cy="2971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3400" y="152400"/>
            <a:ext cx="228600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r>
              <a:rPr lang="en-US" sz="4000" dirty="0" smtClean="0"/>
              <a:t>Qumran</a:t>
            </a:r>
            <a:endParaRPr lang="en-US" sz="4000" dirty="0"/>
          </a:p>
        </p:txBody>
      </p:sp>
      <p:pic>
        <p:nvPicPr>
          <p:cNvPr id="29698" name="Picture 2" descr="http://a5.sphotos.ak.fbcdn.net/hphotos-ak-snc6/269696_10150220299164140_545809139_6960870_4580610_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1295400"/>
            <a:ext cx="6858000" cy="51435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IMG_1041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9418" r="9418"/>
          <a:stretch>
            <a:fillRect/>
          </a:stretch>
        </p:blipFill>
        <p:spPr>
          <a:xfrm>
            <a:off x="1066801" y="762000"/>
            <a:ext cx="6553200" cy="56388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5800" y="609600"/>
            <a:ext cx="2667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Dead Sea</a:t>
            </a:r>
            <a:endParaRPr lang="en-US" sz="3200" dirty="0"/>
          </a:p>
        </p:txBody>
      </p:sp>
      <p:pic>
        <p:nvPicPr>
          <p:cNvPr id="30722" name="Picture 2" descr="http://a6.sphotos.ak.fbcdn.net/hphotos-ak-ash4/263815_10150211713272251_645432250_7477988_4539895_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3657600"/>
            <a:ext cx="3886200" cy="2914651"/>
          </a:xfrm>
          <a:prstGeom prst="rect">
            <a:avLst/>
          </a:prstGeom>
          <a:noFill/>
        </p:spPr>
      </p:pic>
      <p:pic>
        <p:nvPicPr>
          <p:cNvPr id="30724" name="Picture 4" descr="http://a4.sphotos.ak.fbcdn.net/hphotos-ak-snc6/264641_540729508036_146500379_31127225_4645160_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38600" y="304800"/>
            <a:ext cx="4914900" cy="3276600"/>
          </a:xfrm>
          <a:prstGeom prst="rect">
            <a:avLst/>
          </a:prstGeom>
          <a:noFill/>
        </p:spPr>
      </p:pic>
      <p:pic>
        <p:nvPicPr>
          <p:cNvPr id="30726" name="Picture 6" descr="http://a5.sphotos.ak.fbcdn.net/hphotos-ak-ash4/259929_540730326396_146500379_31127276_6955582_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3886200"/>
            <a:ext cx="3886200" cy="2590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1000" y="228600"/>
            <a:ext cx="2743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/>
              <a:t>Day Five</a:t>
            </a:r>
            <a:endParaRPr lang="en-US" sz="5400" dirty="0"/>
          </a:p>
        </p:txBody>
      </p:sp>
      <p:pic>
        <p:nvPicPr>
          <p:cNvPr id="31746" name="Picture 2" descr="C:\Users\Kathy\AppData\Local\Microsoft\Windows\Temporary Internet Files\Low\Content.IE5\YQW3NAAL\261466_540729597856_146500379_31127233_420806_n[1]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143000"/>
            <a:ext cx="3771900" cy="2514600"/>
          </a:xfrm>
          <a:prstGeom prst="rect">
            <a:avLst/>
          </a:prstGeom>
          <a:noFill/>
        </p:spPr>
      </p:pic>
      <p:pic>
        <p:nvPicPr>
          <p:cNvPr id="31748" name="Picture 4" descr="http://a8.sphotos.ak.fbcdn.net/hphotos-ak-ash4/263167_10150211713437251_645432250_7477994_2728803_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43400" y="457200"/>
            <a:ext cx="4606367" cy="6019800"/>
          </a:xfrm>
          <a:prstGeom prst="rect">
            <a:avLst/>
          </a:prstGeom>
          <a:noFill/>
        </p:spPr>
      </p:pic>
      <p:pic>
        <p:nvPicPr>
          <p:cNvPr id="6" name="Picture 5" descr="IMG_133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81000" y="3733800"/>
            <a:ext cx="3886200" cy="30137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37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" y="457200"/>
            <a:ext cx="3200400" cy="2400300"/>
          </a:xfrm>
          <a:prstGeom prst="rect">
            <a:avLst/>
          </a:prstGeom>
        </p:spPr>
      </p:pic>
      <p:pic>
        <p:nvPicPr>
          <p:cNvPr id="32770" name="Picture 2" descr="http://a6.sphotos.ak.fbcdn.net/hphotos-ak-snc6/263919_10150211716842251_645432250_7478177_7359246_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14800" y="1295400"/>
            <a:ext cx="4610100" cy="3457576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4724400" y="609600"/>
            <a:ext cx="365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Oasis of Ein Gedi/David &amp; Saul</a:t>
            </a:r>
            <a:endParaRPr lang="en-US" dirty="0"/>
          </a:p>
        </p:txBody>
      </p:sp>
      <p:pic>
        <p:nvPicPr>
          <p:cNvPr id="32772" name="Picture 4" descr="http://a5.sphotos.ak.fbcdn.net/hphotos-ak-snc6/263674_10150211716987251_645432250_7478186_5539055_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" y="3581400"/>
            <a:ext cx="3657600" cy="27432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3400" y="304800"/>
            <a:ext cx="2895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Day Six</a:t>
            </a:r>
            <a:endParaRPr lang="en-US" sz="4000" dirty="0"/>
          </a:p>
        </p:txBody>
      </p:sp>
      <p:pic>
        <p:nvPicPr>
          <p:cNvPr id="4" name="Picture 3" descr="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48000" y="304800"/>
            <a:ext cx="5105400" cy="3709052"/>
          </a:xfrm>
          <a:prstGeom prst="rect">
            <a:avLst/>
          </a:prstGeom>
        </p:spPr>
      </p:pic>
      <p:pic>
        <p:nvPicPr>
          <p:cNvPr id="33796" name="Picture 4" descr="http://a8.sphotos.ak.fbcdn.net/hphotos-ak-snc6/269040_10150221932854140_545809139_6976477_7153458_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3810000"/>
            <a:ext cx="3657600" cy="2743201"/>
          </a:xfrm>
          <a:prstGeom prst="rect">
            <a:avLst/>
          </a:prstGeom>
          <a:noFill/>
        </p:spPr>
      </p:pic>
      <p:pic>
        <p:nvPicPr>
          <p:cNvPr id="33798" name="Picture 6" descr="http://a1.sphotos.ak.fbcdn.net/hphotos-ak-ash4/263061_10150221932934140_545809139_6976479_7351640_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8200" y="3886200"/>
            <a:ext cx="3606801" cy="27051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150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" y="762000"/>
            <a:ext cx="3581400" cy="268605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85800" y="381000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Western Wall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715000" y="304800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Rabbinical Tunnel</a:t>
            </a:r>
            <a:endParaRPr lang="en-US" dirty="0"/>
          </a:p>
        </p:txBody>
      </p:sp>
      <p:pic>
        <p:nvPicPr>
          <p:cNvPr id="6" name="Picture 5" descr="IMG_151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1000" y="3581400"/>
            <a:ext cx="3759200" cy="2819400"/>
          </a:xfrm>
          <a:prstGeom prst="rect">
            <a:avLst/>
          </a:prstGeom>
        </p:spPr>
      </p:pic>
      <p:pic>
        <p:nvPicPr>
          <p:cNvPr id="7" name="Picture 6" descr="IMG_165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95800" y="3429000"/>
            <a:ext cx="4267200" cy="3200400"/>
          </a:xfrm>
          <a:prstGeom prst="rect">
            <a:avLst/>
          </a:prstGeom>
        </p:spPr>
      </p:pic>
      <p:pic>
        <p:nvPicPr>
          <p:cNvPr id="34817" name="Picture 1" descr="C:\Users\Kathy\AppData\Local\Microsoft\Windows\Temporary Internet Files\Low\Content.IE5\YQW3NAAL\260361_540733924186_146500379_31127468_1559189_n[2]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24400" y="762000"/>
            <a:ext cx="3810000" cy="2540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3400" y="304800"/>
            <a:ext cx="281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Bethlehem Overlook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715000" y="381000"/>
            <a:ext cx="220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Holocaust Museum</a:t>
            </a:r>
            <a:endParaRPr lang="en-US" dirty="0"/>
          </a:p>
        </p:txBody>
      </p:sp>
      <p:pic>
        <p:nvPicPr>
          <p:cNvPr id="36866" name="Picture 2" descr="http://a8.sphotos.ak.fbcdn.net/hphotos-ak-snc6/253555_540738554906_146500379_31127686_1064924_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76800" y="914400"/>
            <a:ext cx="3657600" cy="2438400"/>
          </a:xfrm>
          <a:prstGeom prst="rect">
            <a:avLst/>
          </a:prstGeom>
          <a:noFill/>
        </p:spPr>
      </p:pic>
      <p:pic>
        <p:nvPicPr>
          <p:cNvPr id="36868" name="Picture 4" descr="http://a6.sphotos.ak.fbcdn.net/hphotos-ak-ash4/268414_10150235468389140_545809139_6982297_3570454_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762000"/>
            <a:ext cx="3962400" cy="2971801"/>
          </a:xfrm>
          <a:prstGeom prst="rect">
            <a:avLst/>
          </a:prstGeom>
          <a:noFill/>
        </p:spPr>
      </p:pic>
      <p:pic>
        <p:nvPicPr>
          <p:cNvPr id="36870" name="Picture 6" descr="http://a6.sphotos.ak.fbcdn.net/hphotos-ak-snc6/269017_10150235469249140_545809139_6982331_7976679_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76800" y="3581400"/>
            <a:ext cx="3810000" cy="2857501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1219200" y="5867400"/>
            <a:ext cx="3276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Model of Herodian Jerusalem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3400" y="457200"/>
            <a:ext cx="2743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Day Seven</a:t>
            </a:r>
            <a:endParaRPr lang="en-US" sz="4000" dirty="0"/>
          </a:p>
        </p:txBody>
      </p:sp>
      <p:sp>
        <p:nvSpPr>
          <p:cNvPr id="6" name="TextBox 5"/>
          <p:cNvSpPr txBox="1"/>
          <p:nvPr/>
        </p:nvSpPr>
        <p:spPr>
          <a:xfrm>
            <a:off x="533400" y="1295400"/>
            <a:ext cx="2362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Valley of Elah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2133600" y="5105400"/>
            <a:ext cx="2743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Beit Guvrin Archeological Dig</a:t>
            </a:r>
            <a:endParaRPr lang="en-US" sz="2800" dirty="0"/>
          </a:p>
        </p:txBody>
      </p:sp>
      <p:pic>
        <p:nvPicPr>
          <p:cNvPr id="39941" name="Picture 5" descr="http://a1.sphotos.ak.fbcdn.net/hphotos-ak-snc6/255792_10150211749087251_645432250_7478860_1696517_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8200" y="685800"/>
            <a:ext cx="4154162" cy="5600701"/>
          </a:xfrm>
          <a:prstGeom prst="rect">
            <a:avLst/>
          </a:prstGeom>
          <a:noFill/>
        </p:spPr>
      </p:pic>
      <p:pic>
        <p:nvPicPr>
          <p:cNvPr id="39943" name="Picture 7" descr="http://a7.sphotos.ak.fbcdn.net/hphotos-ak-ash4/264929_10150211749122251_645432250_7478861_2834693_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1752600"/>
            <a:ext cx="3822700" cy="28670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http://webmail.abbnebraska.net/cache/9FD5F7ED60AD7C85CADE3096259C70C6/547178393/phot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28800" y="381000"/>
            <a:ext cx="5257800" cy="2957513"/>
          </a:xfrm>
          <a:prstGeom prst="rect">
            <a:avLst/>
          </a:prstGeom>
          <a:noFill/>
        </p:spPr>
      </p:pic>
      <p:pic>
        <p:nvPicPr>
          <p:cNvPr id="38918" name="Picture 6" descr="C:\Users\Kathy\AppData\Local\Microsoft\Windows\Temporary Internet Files\Low\Content.IE5\YQW3NAAL\268661_10150235468729140_545809139_6982311_4575792_n[1]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0" y="3429000"/>
            <a:ext cx="4114800" cy="3086100"/>
          </a:xfrm>
          <a:prstGeom prst="rect">
            <a:avLst/>
          </a:prstGeom>
          <a:noFill/>
        </p:spPr>
      </p:pic>
      <p:pic>
        <p:nvPicPr>
          <p:cNvPr id="9" name="Picture 1" descr="C:\Users\Kathy\AppData\Local\Microsoft\Windows\Temporary Internet Files\Low\Content.IE5\YQW3NAAL\283399_10150240178694140_545809139_7035456_3751981_n[1]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" y="3505200"/>
            <a:ext cx="4064000" cy="304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http://a8.sphotos.ak.fbcdn.net/hphotos-ak-snc6/260142_10150240177914140_545809139_7035436_31344_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457200"/>
            <a:ext cx="3443816" cy="2582863"/>
          </a:xfrm>
          <a:prstGeom prst="rect">
            <a:avLst/>
          </a:prstGeom>
          <a:noFill/>
        </p:spPr>
      </p:pic>
      <p:pic>
        <p:nvPicPr>
          <p:cNvPr id="40962" name="Picture 2" descr="http://a7.sphotos.ak.fbcdn.net/hphotos-ak-snc6/264627_10150240178579140_545809139_7035453_4208846_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457200"/>
            <a:ext cx="3708401" cy="2781301"/>
          </a:xfrm>
          <a:prstGeom prst="rect">
            <a:avLst/>
          </a:prstGeom>
          <a:noFill/>
        </p:spPr>
      </p:pic>
      <p:pic>
        <p:nvPicPr>
          <p:cNvPr id="40964" name="Picture 4" descr="http://a8.sphotos.ak.fbcdn.net/hphotos-ak-snc6/269852_10150240177674140_545809139_7035429_4078596_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" y="3429000"/>
            <a:ext cx="3962400" cy="2971801"/>
          </a:xfrm>
          <a:prstGeom prst="rect">
            <a:avLst/>
          </a:prstGeom>
          <a:noFill/>
        </p:spPr>
      </p:pic>
      <p:pic>
        <p:nvPicPr>
          <p:cNvPr id="40966" name="Picture 6" descr="http://a7.sphotos.ak.fbcdn.net/hphotos-ak-snc6/270182_10150240178034140_545809139_7035439_240507_n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8200" y="3505200"/>
            <a:ext cx="3810000" cy="28575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09600" y="304800"/>
            <a:ext cx="3124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Southern Steps</a:t>
            </a:r>
            <a:endParaRPr lang="en-US" dirty="0"/>
          </a:p>
        </p:txBody>
      </p:sp>
      <p:pic>
        <p:nvPicPr>
          <p:cNvPr id="41986" name="Picture 2" descr="http://a5.sphotos.ak.fbcdn.net/hphotos-ak-snc6/260186_10150221934024140_545809139_6976500_5825741_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685800"/>
            <a:ext cx="3860799" cy="28956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5181600" y="381000"/>
            <a:ext cx="281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City of David Excavations</a:t>
            </a:r>
            <a:endParaRPr lang="en-US" dirty="0"/>
          </a:p>
        </p:txBody>
      </p:sp>
      <p:pic>
        <p:nvPicPr>
          <p:cNvPr id="41988" name="Picture 4" descr="http://a8.sphotos.ak.fbcdn.net/hphotos-ak-ash4/270608_10150211749467251_645432250_7478871_6622134_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0" y="762000"/>
            <a:ext cx="3924300" cy="2943226"/>
          </a:xfrm>
          <a:prstGeom prst="rect">
            <a:avLst/>
          </a:prstGeom>
          <a:noFill/>
        </p:spPr>
      </p:pic>
      <p:pic>
        <p:nvPicPr>
          <p:cNvPr id="41990" name="Picture 6" descr="http://a6.sphotos.ak.fbcdn.net/hphotos-ak-snc6/260088_10150211749497251_645432250_7478872_3040575_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5000" y="3810001"/>
            <a:ext cx="2119471" cy="2743200"/>
          </a:xfrm>
          <a:prstGeom prst="rect">
            <a:avLst/>
          </a:prstGeom>
          <a:noFill/>
        </p:spPr>
      </p:pic>
      <p:pic>
        <p:nvPicPr>
          <p:cNvPr id="7" name="Picture 6" descr="IMG_148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81000" y="3657600"/>
            <a:ext cx="3962400" cy="2971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219200"/>
            <a:ext cx="3505200" cy="1219200"/>
          </a:xfrm>
        </p:spPr>
        <p:txBody>
          <a:bodyPr>
            <a:noAutofit/>
          </a:bodyPr>
          <a:lstStyle/>
          <a:p>
            <a:r>
              <a:rPr lang="en-US" sz="5400" dirty="0" smtClean="0"/>
              <a:t>Our Israeli </a:t>
            </a:r>
            <a:br>
              <a:rPr lang="en-US" sz="5400" dirty="0" smtClean="0"/>
            </a:br>
            <a:r>
              <a:rPr lang="en-US" sz="5400" dirty="0" smtClean="0"/>
              <a:t>Guide</a:t>
            </a:r>
            <a:endParaRPr lang="en-US" sz="5400" dirty="0"/>
          </a:p>
        </p:txBody>
      </p:sp>
      <p:pic>
        <p:nvPicPr>
          <p:cNvPr id="19458" name="Picture 2" descr="C:\Users\Kathy\AppData\Local\Temp\267644_10150220087309140_545809139_6958851_4353447_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38600" y="152400"/>
            <a:ext cx="4953000" cy="3714750"/>
          </a:xfrm>
          <a:prstGeom prst="rect">
            <a:avLst/>
          </a:prstGeom>
          <a:noFill/>
        </p:spPr>
      </p:pic>
      <p:pic>
        <p:nvPicPr>
          <p:cNvPr id="6" name="Picture 5" descr="IMG_132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8600" y="3810000"/>
            <a:ext cx="3759200" cy="28194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648200" y="4343400"/>
            <a:ext cx="3505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/>
              <a:t>Ronny Simon</a:t>
            </a:r>
            <a:endParaRPr lang="en-US" sz="6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62000" y="533400"/>
            <a:ext cx="2362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Hezekiah’s Tunnel</a:t>
            </a:r>
            <a:endParaRPr lang="en-US" dirty="0"/>
          </a:p>
        </p:txBody>
      </p:sp>
      <p:pic>
        <p:nvPicPr>
          <p:cNvPr id="43010" name="Picture 2" descr="http://a5.sphotos.ak.fbcdn.net/hphotos-ak-snc6/260402_10150211751062251_645432250_7478944_5543814_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990600"/>
            <a:ext cx="3899825" cy="5257800"/>
          </a:xfrm>
          <a:prstGeom prst="rect">
            <a:avLst/>
          </a:prstGeom>
          <a:noFill/>
        </p:spPr>
      </p:pic>
      <p:pic>
        <p:nvPicPr>
          <p:cNvPr id="43012" name="Picture 4" descr="http://a5.sphotos.ak.fbcdn.net/hphotos-ak-snc6/267960_10150211750642251_645432250_7478925_2719722_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1066800"/>
            <a:ext cx="3843306" cy="5181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http://a8.sphotos.ak.fbcdn.net/hphotos-ak-snc6/269805_10150211751132251_645432250_7478948_5913716_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8200" y="3505200"/>
            <a:ext cx="4152900" cy="3114676"/>
          </a:xfrm>
          <a:prstGeom prst="rect">
            <a:avLst/>
          </a:prstGeom>
          <a:noFill/>
        </p:spPr>
      </p:pic>
      <p:pic>
        <p:nvPicPr>
          <p:cNvPr id="44034" name="Picture 2" descr="http://a2.sphotos.ak.fbcdn.net/hphotos-ak-ash4/263880_10150211751152251_645432250_7478949_8343541_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381000"/>
            <a:ext cx="4610100" cy="34575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533400"/>
            <a:ext cx="2362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Day Eight</a:t>
            </a:r>
            <a:endParaRPr lang="en-US" sz="3200" dirty="0"/>
          </a:p>
        </p:txBody>
      </p:sp>
      <p:pic>
        <p:nvPicPr>
          <p:cNvPr id="45060" name="Picture 4" descr="http://a7.sphotos.ak.fbcdn.net/hphotos-ak-snc6/270769_10150221933639140_545809139_6976492_7302023_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676401"/>
            <a:ext cx="3860799" cy="28956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457200" y="1295400"/>
            <a:ext cx="3124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Dominus Flevit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029200" y="990600"/>
            <a:ext cx="3124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Garden of Gethsemane</a:t>
            </a:r>
            <a:endParaRPr lang="en-US" dirty="0"/>
          </a:p>
        </p:txBody>
      </p:sp>
      <p:pic>
        <p:nvPicPr>
          <p:cNvPr id="45062" name="Picture 6" descr="http://a2.sphotos.ak.fbcdn.net/hphotos-ak-ash4/262026_10150221934639140_545809139_6976512_3438220_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91000" y="1447800"/>
            <a:ext cx="4673600" cy="3505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3400" y="304800"/>
            <a:ext cx="259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Temple Mount</a:t>
            </a:r>
            <a:endParaRPr lang="en-US" dirty="0"/>
          </a:p>
        </p:txBody>
      </p:sp>
      <p:pic>
        <p:nvPicPr>
          <p:cNvPr id="47106" name="Picture 2" descr="http://a8.sphotos.ak.fbcdn.net/hphotos-ak-ash4/260097_540737382256_146500379_31127631_8116588_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5800" y="381000"/>
            <a:ext cx="4419600" cy="2946400"/>
          </a:xfrm>
          <a:prstGeom prst="rect">
            <a:avLst/>
          </a:prstGeom>
          <a:noFill/>
        </p:spPr>
      </p:pic>
      <p:pic>
        <p:nvPicPr>
          <p:cNvPr id="47107" name="Picture 3" descr="C:\Users\Kathy\AppData\Local\Microsoft\Windows\Temporary Internet Files\Low\Content.IE5\KTEQG0ME\262327_10150240180454140_545809139_7035488_6838607_n[2]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685800"/>
            <a:ext cx="4114800" cy="3086100"/>
          </a:xfrm>
          <a:prstGeom prst="rect">
            <a:avLst/>
          </a:prstGeom>
          <a:noFill/>
        </p:spPr>
      </p:pic>
      <p:pic>
        <p:nvPicPr>
          <p:cNvPr id="47109" name="Picture 5" descr="http://a4.sphotos.ak.fbcdn.net/hphotos-ak-ash4/262091_540737317386_146500379_31127627_1125040_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5800" y="3581400"/>
            <a:ext cx="4419600" cy="2946400"/>
          </a:xfrm>
          <a:prstGeom prst="rect">
            <a:avLst/>
          </a:prstGeom>
          <a:noFill/>
        </p:spPr>
      </p:pic>
      <p:pic>
        <p:nvPicPr>
          <p:cNvPr id="47111" name="Picture 7" descr="http://a5.sphotos.ak.fbcdn.net/hphotos-ak-snc6/264222_540737462096_146500379_31127636_2618235_n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1000" y="3886200"/>
            <a:ext cx="3962400" cy="2641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1000" y="533400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Pool of Bethesda</a:t>
            </a:r>
            <a:endParaRPr lang="en-US" dirty="0"/>
          </a:p>
        </p:txBody>
      </p:sp>
      <p:pic>
        <p:nvPicPr>
          <p:cNvPr id="46084" name="Picture 4" descr="http://a1.sphotos.ak.fbcdn.net/hphotos-ak-snc6/255689_540737546926_146500379_31127641_5800801_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990600"/>
            <a:ext cx="4572000" cy="304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5410200" y="2057400"/>
            <a:ext cx="281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Saint Anne’s Church</a:t>
            </a:r>
            <a:endParaRPr lang="en-US" dirty="0"/>
          </a:p>
        </p:txBody>
      </p:sp>
      <p:pic>
        <p:nvPicPr>
          <p:cNvPr id="46086" name="Picture 6" descr="http://a7.sphotos.ak.fbcdn.net/hphotos-ak-ash4/261951_540737536946_146500379_31127640_4083434_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3000" y="2667000"/>
            <a:ext cx="3886200" cy="2590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09600" y="304800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Via Dolorosa</a:t>
            </a:r>
            <a:endParaRPr lang="en-US" dirty="0"/>
          </a:p>
        </p:txBody>
      </p:sp>
      <p:pic>
        <p:nvPicPr>
          <p:cNvPr id="48130" name="Picture 2" descr="http://a4.sphotos.ak.fbcdn.net/hphotos-ak-snc6/252502_540737881256_146500379_31127659_4341384_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685800"/>
            <a:ext cx="4191000" cy="2794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5867400" y="609600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Upper Room</a:t>
            </a:r>
            <a:endParaRPr lang="en-US" dirty="0"/>
          </a:p>
        </p:txBody>
      </p:sp>
      <p:pic>
        <p:nvPicPr>
          <p:cNvPr id="48132" name="Picture 4" descr="http://a4.sphotos.ak.fbcdn.net/hphotos-ak-snc6/263874_10150211795567251_645432250_7479837_4188099_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3581400"/>
            <a:ext cx="4000500" cy="3000376"/>
          </a:xfrm>
          <a:prstGeom prst="rect">
            <a:avLst/>
          </a:prstGeom>
          <a:noFill/>
        </p:spPr>
      </p:pic>
      <p:pic>
        <p:nvPicPr>
          <p:cNvPr id="48134" name="Picture 6" descr="http://a1.sphotos.ak.fbcdn.net/hphotos-ak-ash4/263124_10150227154477956_752662955_7156332_8156573_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76800" y="1219200"/>
            <a:ext cx="3800475" cy="50673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3400" y="609600"/>
            <a:ext cx="281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Gordon’s Calvary</a:t>
            </a:r>
            <a:endParaRPr lang="en-US" dirty="0"/>
          </a:p>
        </p:txBody>
      </p:sp>
      <p:pic>
        <p:nvPicPr>
          <p:cNvPr id="49154" name="Picture 2" descr="http://hphotos-sjc1.fbcdn.net/264479_10150227156587956_752662955_7156387_2926471_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143000"/>
            <a:ext cx="4165599" cy="31242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5486400" y="533400"/>
            <a:ext cx="251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Garden Tomb</a:t>
            </a:r>
            <a:endParaRPr lang="en-US" dirty="0"/>
          </a:p>
        </p:txBody>
      </p:sp>
      <p:pic>
        <p:nvPicPr>
          <p:cNvPr id="49156" name="Picture 4" descr="http://a3.sphotos.ak.fbcdn.net/hphotos-ak-ash4/264851_10150227156962956_752662955_7156399_4824904_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72026" y="1066800"/>
            <a:ext cx="3886199" cy="5181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http://a8.sphotos.ak.fbcdn.net/hphotos-ak-snc6/259954_10150227156817956_752662955_7156394_5012062_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38600" y="533400"/>
            <a:ext cx="4314825" cy="5753101"/>
          </a:xfrm>
          <a:prstGeom prst="rect">
            <a:avLst/>
          </a:prstGeom>
          <a:noFill/>
        </p:spPr>
      </p:pic>
      <p:pic>
        <p:nvPicPr>
          <p:cNvPr id="50180" name="Picture 4" descr="http://a2.sphotos.ak.fbcdn.net/hphotos-ak-snc6/253707_2117123168532_1259332991_2547447_3005013_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3429000"/>
            <a:ext cx="3606800" cy="2705101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533400" y="609600"/>
            <a:ext cx="3048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The Empty Grave</a:t>
            </a:r>
            <a:endParaRPr 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3400" y="457200"/>
            <a:ext cx="35052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Farewell Dinner</a:t>
            </a:r>
          </a:p>
          <a:p>
            <a:endParaRPr lang="en-US" dirty="0" smtClean="0"/>
          </a:p>
          <a:p>
            <a:r>
              <a:rPr lang="en-US" dirty="0" smtClean="0"/>
              <a:t>American Colony Hotel</a:t>
            </a:r>
          </a:p>
          <a:p>
            <a:r>
              <a:rPr lang="en-US" dirty="0" smtClean="0"/>
              <a:t>Horatio Spafford. </a:t>
            </a:r>
            <a:r>
              <a:rPr lang="en-US" i="1" dirty="0" smtClean="0"/>
              <a:t>“It is well with my Soul”</a:t>
            </a:r>
            <a:endParaRPr lang="en-US" i="1" dirty="0"/>
          </a:p>
        </p:txBody>
      </p:sp>
      <p:pic>
        <p:nvPicPr>
          <p:cNvPr id="3" name="Picture 2" descr="IMG_174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191000" y="457200"/>
            <a:ext cx="4191000" cy="3143250"/>
          </a:xfrm>
          <a:prstGeom prst="rect">
            <a:avLst/>
          </a:prstGeom>
        </p:spPr>
      </p:pic>
      <p:pic>
        <p:nvPicPr>
          <p:cNvPr id="51204" name="Picture 4" descr="http://a7.sphotos.ak.fbcdn.net/hphotos-ak-snc6/269423_10150211796767251_645432250_7479899_792806_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2133601"/>
            <a:ext cx="3314699" cy="4419600"/>
          </a:xfrm>
          <a:prstGeom prst="rect">
            <a:avLst/>
          </a:prstGeom>
          <a:noFill/>
        </p:spPr>
      </p:pic>
      <p:pic>
        <p:nvPicPr>
          <p:cNvPr id="51206" name="Picture 6" descr="http://a5.sphotos.ak.fbcdn.net/hphotos-ak-snc6/255598_10150211796807251_645432250_7479900_6916652_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8200" y="3733800"/>
            <a:ext cx="3695700" cy="27717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62000" y="457200"/>
            <a:ext cx="3124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Festival of Lights—Jerusalem </a:t>
            </a:r>
            <a:endParaRPr lang="en-US" dirty="0"/>
          </a:p>
        </p:txBody>
      </p:sp>
      <p:pic>
        <p:nvPicPr>
          <p:cNvPr id="52226" name="Picture 2" descr="http://a6.sphotos.ak.fbcdn.net/hphotos-ak-snc6/261435_10150211751957251_645432250_7478996_5394632_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43600" y="228600"/>
            <a:ext cx="2995517" cy="4038600"/>
          </a:xfrm>
          <a:prstGeom prst="rect">
            <a:avLst/>
          </a:prstGeom>
          <a:noFill/>
        </p:spPr>
      </p:pic>
      <p:pic>
        <p:nvPicPr>
          <p:cNvPr id="52228" name="Picture 4" descr="http://a2.sphotos.ak.fbcdn.net/hphotos-ak-snc6/262772_10150211752122251_645432250_7479003_234974_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7400" y="4267200"/>
            <a:ext cx="3162300" cy="2371726"/>
          </a:xfrm>
          <a:prstGeom prst="rect">
            <a:avLst/>
          </a:prstGeom>
          <a:noFill/>
        </p:spPr>
      </p:pic>
      <p:pic>
        <p:nvPicPr>
          <p:cNvPr id="52230" name="Picture 6" descr="http://a7.sphotos.ak.fbcdn.net/hphotos-ak-ash4/269769_10150211752282251_645432250_7479012_6457776_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838200"/>
            <a:ext cx="2819400" cy="3801156"/>
          </a:xfrm>
          <a:prstGeom prst="rect">
            <a:avLst/>
          </a:prstGeom>
          <a:noFill/>
        </p:spPr>
      </p:pic>
      <p:pic>
        <p:nvPicPr>
          <p:cNvPr id="52232" name="Picture 8" descr="http://a3.sphotos.ak.fbcdn.net/hphotos-ak-snc6/252814_540736843336_146500379_31127600_582067_n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600" y="4267200"/>
            <a:ext cx="3581400" cy="2387600"/>
          </a:xfrm>
          <a:prstGeom prst="rect">
            <a:avLst/>
          </a:prstGeom>
          <a:noFill/>
        </p:spPr>
      </p:pic>
      <p:pic>
        <p:nvPicPr>
          <p:cNvPr id="52234" name="Picture 10" descr="http://a8.sphotos.ak.fbcdn.net/hphotos-ak-ash4/261434_540736913196_146500379_31127606_8114079_n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48000" y="838200"/>
            <a:ext cx="2857500" cy="1905000"/>
          </a:xfrm>
          <a:prstGeom prst="rect">
            <a:avLst/>
          </a:prstGeom>
          <a:noFill/>
        </p:spPr>
      </p:pic>
      <p:pic>
        <p:nvPicPr>
          <p:cNvPr id="52236" name="Picture 12" descr="http://a1.sphotos.ak.fbcdn.net/hphotos-ak-snc6/261357_540736818386_146500379_31127598_8098794_n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124200" y="2628899"/>
            <a:ext cx="2819400" cy="40767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4294967295"/>
          </p:nvPr>
        </p:nvSpPr>
        <p:spPr>
          <a:xfrm>
            <a:off x="457200" y="381000"/>
            <a:ext cx="1524000" cy="5334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400" dirty="0" smtClean="0"/>
              <a:t>Tel Aviv</a:t>
            </a:r>
            <a:endParaRPr lang="en-US" sz="2400" dirty="0"/>
          </a:p>
        </p:txBody>
      </p:sp>
      <p:pic>
        <p:nvPicPr>
          <p:cNvPr id="10" name="Content Placeholder 9" descr="IMG_1066.JPG"/>
          <p:cNvPicPr>
            <a:picLocks noGrp="1" noChangeAspect="1"/>
          </p:cNvPicPr>
          <p:nvPr>
            <p:ph sz="quarter"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4953000" y="838200"/>
            <a:ext cx="3779837" cy="2967388"/>
          </a:xfrm>
        </p:spPr>
      </p:pic>
      <p:sp>
        <p:nvSpPr>
          <p:cNvPr id="5" name="Title 4"/>
          <p:cNvSpPr>
            <a:spLocks noGrp="1"/>
          </p:cNvSpPr>
          <p:nvPr>
            <p:ph type="title" idx="4294967295"/>
          </p:nvPr>
        </p:nvSpPr>
        <p:spPr>
          <a:xfrm>
            <a:off x="3124200" y="152400"/>
            <a:ext cx="2819400" cy="685800"/>
          </a:xfrm>
        </p:spPr>
        <p:txBody>
          <a:bodyPr>
            <a:normAutofit fontScale="90000"/>
          </a:bodyPr>
          <a:lstStyle/>
          <a:p>
            <a:r>
              <a:rPr lang="en-US" sz="4000" dirty="0" smtClean="0"/>
              <a:t>Arrival</a:t>
            </a:r>
            <a:endParaRPr lang="en-US" sz="4000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4294967295"/>
          </p:nvPr>
        </p:nvSpPr>
        <p:spPr>
          <a:xfrm>
            <a:off x="5486400" y="0"/>
            <a:ext cx="2744787" cy="381000"/>
          </a:xfrm>
        </p:spPr>
        <p:txBody>
          <a:bodyPr>
            <a:normAutofit fontScale="25000" lnSpcReduction="20000"/>
          </a:bodyPr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pPr>
              <a:buNone/>
            </a:pPr>
            <a:r>
              <a:rPr lang="en-US" sz="6200" dirty="0" smtClean="0"/>
              <a:t>Mediterranean Sea</a:t>
            </a:r>
          </a:p>
          <a:p>
            <a:endParaRPr lang="en-US" dirty="0"/>
          </a:p>
        </p:txBody>
      </p:sp>
      <p:pic>
        <p:nvPicPr>
          <p:cNvPr id="9" name="Content Placeholder 8" descr="IMG_1059.JPG"/>
          <p:cNvPicPr>
            <a:picLocks noGrp="1" noChangeAspect="1"/>
          </p:cNvPicPr>
          <p:nvPr>
            <p:ph sz="half" idx="4294967295"/>
          </p:nvPr>
        </p:nvPicPr>
        <p:blipFill>
          <a:blip r:embed="rId3" cstate="print"/>
          <a:stretch>
            <a:fillRect/>
          </a:stretch>
        </p:blipFill>
        <p:spPr>
          <a:xfrm>
            <a:off x="304800" y="914400"/>
            <a:ext cx="3581400" cy="2841937"/>
          </a:xfrm>
        </p:spPr>
      </p:pic>
      <p:pic>
        <p:nvPicPr>
          <p:cNvPr id="13313" name="Picture 1" descr="C:\Users\Kathy\AppData\Local\Microsoft\Windows\Temporary Internet Files\Low\Content.IE5\U98QYCSV\263666_540718535026_146500379_31126729_7928626_n[2]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" y="3886200"/>
            <a:ext cx="3810000" cy="2540000"/>
          </a:xfrm>
          <a:prstGeom prst="rect">
            <a:avLst/>
          </a:prstGeom>
          <a:noFill/>
        </p:spPr>
      </p:pic>
      <p:pic>
        <p:nvPicPr>
          <p:cNvPr id="13315" name="Picture 3" descr="http://a3.sphotos.ak.fbcdn.net/hphotos-ak-ash4/267825_10150222448132956_752662955_7101934_1408842_n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53000" y="3886200"/>
            <a:ext cx="3619500" cy="27146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165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28800" y="1752600"/>
            <a:ext cx="5232400" cy="39243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981200" y="762000"/>
            <a:ext cx="457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Find us on YouTube!</a:t>
            </a:r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95400" y="2362200"/>
            <a:ext cx="68580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/>
              <a:t>Ask us about the food, flowers, fun, fellowship!</a:t>
            </a:r>
            <a:endParaRPr lang="en-US" sz="5400" dirty="0"/>
          </a:p>
        </p:txBody>
      </p:sp>
      <p:sp>
        <p:nvSpPr>
          <p:cNvPr id="3" name="TextBox 2"/>
          <p:cNvSpPr txBox="1"/>
          <p:nvPr/>
        </p:nvSpPr>
        <p:spPr>
          <a:xfrm>
            <a:off x="1066800" y="685800"/>
            <a:ext cx="6553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/>
              <a:t>THANK YOU!</a:t>
            </a:r>
            <a:endParaRPr lang="en-US" sz="4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304800"/>
            <a:ext cx="3124200" cy="914400"/>
          </a:xfrm>
        </p:spPr>
        <p:txBody>
          <a:bodyPr>
            <a:noAutofit/>
          </a:bodyPr>
          <a:lstStyle/>
          <a:p>
            <a:r>
              <a:rPr lang="en-US" sz="6000" dirty="0" smtClean="0"/>
              <a:t>Day One</a:t>
            </a:r>
            <a:endParaRPr lang="en-US" sz="6000" dirty="0"/>
          </a:p>
        </p:txBody>
      </p:sp>
      <p:pic>
        <p:nvPicPr>
          <p:cNvPr id="7" name="Picture 2" descr="http://a4.sphotos.ak.fbcdn.net/hphotos-ak-snc6/261695_10150209412177251_645432250_7453863_6129267_n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 cstate="print"/>
          <a:srcRect l="9418" r="9418"/>
          <a:stretch>
            <a:fillRect/>
          </a:stretch>
        </p:blipFill>
        <p:spPr bwMode="auto">
          <a:xfrm>
            <a:off x="609600" y="2514600"/>
            <a:ext cx="3628355" cy="3352800"/>
          </a:xfrm>
          <a:prstGeom prst="rect">
            <a:avLst/>
          </a:prstGeom>
          <a:noFill/>
        </p:spPr>
      </p:pic>
      <p:pic>
        <p:nvPicPr>
          <p:cNvPr id="1067" name="Picture 43" descr="C:\Users\Kathy\AppData\Local\Temp\271156_244263762250782_100000014812171_1048626_4310673_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5800" y="2743200"/>
            <a:ext cx="4361572" cy="2895600"/>
          </a:xfrm>
          <a:prstGeom prst="rect">
            <a:avLst/>
          </a:prstGeom>
          <a:noFill/>
        </p:spPr>
      </p:pic>
      <p:sp>
        <p:nvSpPr>
          <p:cNvPr id="23" name="TextBox 22"/>
          <p:cNvSpPr txBox="1"/>
          <p:nvPr/>
        </p:nvSpPr>
        <p:spPr>
          <a:xfrm>
            <a:off x="457200" y="1524000"/>
            <a:ext cx="396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Roman Theater</a:t>
            </a:r>
            <a:endParaRPr lang="en-US" sz="3600" dirty="0"/>
          </a:p>
        </p:txBody>
      </p:sp>
      <p:sp>
        <p:nvSpPr>
          <p:cNvPr id="24" name="TextBox 23"/>
          <p:cNvSpPr txBox="1"/>
          <p:nvPr/>
        </p:nvSpPr>
        <p:spPr>
          <a:xfrm>
            <a:off x="5410200" y="1447800"/>
            <a:ext cx="3352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Aqueducts</a:t>
            </a:r>
            <a:endParaRPr lang="en-US" sz="3600" dirty="0"/>
          </a:p>
        </p:txBody>
      </p:sp>
      <p:sp>
        <p:nvSpPr>
          <p:cNvPr id="25" name="TextBox 24"/>
          <p:cNvSpPr txBox="1"/>
          <p:nvPr/>
        </p:nvSpPr>
        <p:spPr>
          <a:xfrm>
            <a:off x="4267200" y="304800"/>
            <a:ext cx="4343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2"/>
                </a:solidFill>
              </a:rPr>
              <a:t>Caesarea</a:t>
            </a:r>
            <a:endParaRPr lang="en-US" sz="7200" dirty="0">
              <a:solidFill>
                <a:schemeClr val="bg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 smtClean="0"/>
              <a:t>Caesarea</a:t>
            </a:r>
            <a:endParaRPr lang="en-US" sz="6000" dirty="0"/>
          </a:p>
        </p:txBody>
      </p:sp>
      <p:pic>
        <p:nvPicPr>
          <p:cNvPr id="20482" name="Picture 2" descr="C:\Users\Kathy\AppData\Local\Temp\264618_10150220088514140_545809139_6958865_5851827_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2438400"/>
            <a:ext cx="4114800" cy="3333750"/>
          </a:xfrm>
          <a:prstGeom prst="rect">
            <a:avLst/>
          </a:prstGeom>
          <a:noFill/>
        </p:spPr>
      </p:pic>
      <p:pic>
        <p:nvPicPr>
          <p:cNvPr id="20497" name="Picture 17" descr="C:\Users\Kathy\AppData\Local\Temp\252410_10150209412687251_645432250_7453888_3838427_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2514600"/>
            <a:ext cx="4343400" cy="3257550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457200" y="1600200"/>
            <a:ext cx="3810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Herod’s Palace</a:t>
            </a:r>
            <a:endParaRPr lang="en-US" sz="3600" dirty="0"/>
          </a:p>
        </p:txBody>
      </p:sp>
      <p:sp>
        <p:nvSpPr>
          <p:cNvPr id="15" name="TextBox 14"/>
          <p:cNvSpPr txBox="1"/>
          <p:nvPr/>
        </p:nvSpPr>
        <p:spPr>
          <a:xfrm>
            <a:off x="4724400" y="1600200"/>
            <a:ext cx="3810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Hippodrome</a:t>
            </a:r>
            <a:endParaRPr 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52800" y="762000"/>
            <a:ext cx="5410200" cy="1066800"/>
          </a:xfrm>
        </p:spPr>
        <p:txBody>
          <a:bodyPr>
            <a:noAutofit/>
          </a:bodyPr>
          <a:lstStyle/>
          <a:p>
            <a:r>
              <a:rPr lang="en-US" sz="3600" dirty="0" smtClean="0"/>
              <a:t>Mt. Carmel</a:t>
            </a:r>
            <a:br>
              <a:rPr lang="en-US" sz="3600" dirty="0" smtClean="0"/>
            </a:br>
            <a:r>
              <a:rPr lang="en-US" sz="3600" dirty="0" smtClean="0"/>
              <a:t> &amp; the Valley of Megiddo</a:t>
            </a:r>
            <a:endParaRPr lang="en-US" sz="3600" dirty="0"/>
          </a:p>
        </p:txBody>
      </p:sp>
      <p:pic>
        <p:nvPicPr>
          <p:cNvPr id="17" name="Picture Placeholder 16" descr="IMG_1095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9418" r="9418"/>
          <a:stretch>
            <a:fillRect/>
          </a:stretch>
        </p:blipFill>
        <p:spPr>
          <a:xfrm>
            <a:off x="3733800" y="1946476"/>
            <a:ext cx="4876800" cy="4506410"/>
          </a:xfrm>
          <a:prstGeom prst="rect">
            <a:avLst/>
          </a:prstGeom>
        </p:spPr>
      </p:pic>
      <p:pic>
        <p:nvPicPr>
          <p:cNvPr id="4127" name="Picture 31" descr="C:\Users\Kathy\AppData\Local\Temp\264155_540719238616_146500379_31126761_7682569_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533400"/>
            <a:ext cx="2387600" cy="3581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9400" y="990600"/>
            <a:ext cx="2057400" cy="1066800"/>
          </a:xfrm>
        </p:spPr>
        <p:txBody>
          <a:bodyPr>
            <a:noAutofit/>
          </a:bodyPr>
          <a:lstStyle/>
          <a:p>
            <a:r>
              <a:rPr lang="en-US" sz="4800" dirty="0" smtClean="0"/>
              <a:t>Mt. </a:t>
            </a:r>
            <a:r>
              <a:rPr lang="en-US" sz="4800" dirty="0" err="1" smtClean="0"/>
              <a:t>Arbel</a:t>
            </a:r>
            <a:endParaRPr lang="en-US" sz="4800" dirty="0"/>
          </a:p>
        </p:txBody>
      </p:sp>
      <p:pic>
        <p:nvPicPr>
          <p:cNvPr id="6" name="Picture Placeholder 5" descr="IMG_1124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9418" r="9418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10200" y="1447800"/>
            <a:ext cx="2590800" cy="533400"/>
          </a:xfrm>
        </p:spPr>
        <p:txBody>
          <a:bodyPr>
            <a:noAutofit/>
          </a:bodyPr>
          <a:lstStyle/>
          <a:p>
            <a:r>
              <a:rPr lang="en-US" sz="4400" dirty="0" smtClean="0"/>
              <a:t>Sea of Galilee</a:t>
            </a:r>
          </a:p>
        </p:txBody>
      </p:sp>
      <p:sp>
        <p:nvSpPr>
          <p:cNvPr id="5" name="Title 4"/>
          <p:cNvSpPr txBox="1">
            <a:spLocks/>
          </p:cNvSpPr>
          <p:nvPr/>
        </p:nvSpPr>
        <p:spPr>
          <a:xfrm>
            <a:off x="457200" y="304800"/>
            <a:ext cx="3886200" cy="914400"/>
          </a:xfrm>
          <a:prstGeom prst="rect">
            <a:avLst/>
          </a:prstGeom>
          <a:ln w="6350" cap="rnd">
            <a:noFill/>
          </a:ln>
        </p:spPr>
        <p:txBody>
          <a:bodyPr vert="horz" lIns="91440" tIns="91440" anchor="b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-50" normalizeH="0" baseline="0" noProof="0" dirty="0" smtClean="0">
                <a:ln w="3175"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Day Two</a:t>
            </a:r>
            <a:endParaRPr kumimoji="0" lang="en-US" sz="6000" b="1" i="0" u="none" strike="noStrike" kern="1200" cap="none" spc="-50" normalizeH="0" baseline="0" noProof="0" dirty="0">
              <a:ln w="3175"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1506" name="Picture 2" descr="C:\Users\Kathy\AppData\Local\Temp\264904_10150220293189140_545809139_6960737_2217524_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1295400"/>
            <a:ext cx="3657600" cy="2743200"/>
          </a:xfrm>
          <a:prstGeom prst="rect">
            <a:avLst/>
          </a:prstGeom>
          <a:noFill/>
        </p:spPr>
      </p:pic>
      <p:pic>
        <p:nvPicPr>
          <p:cNvPr id="21507" name="Picture 3" descr="C:\Users\Kathy\AppData\Local\Temp\270922_10150220109589140_545809139_6959295_4844439_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3581400"/>
            <a:ext cx="3581400" cy="26860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per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e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p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370</TotalTime>
  <Words>174</Words>
  <Application>Microsoft Office PowerPoint</Application>
  <PresentationFormat>On-screen Show (4:3)</PresentationFormat>
  <Paragraphs>70</Paragraphs>
  <Slides>41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2" baseType="lpstr">
      <vt:lpstr>Paper</vt:lpstr>
      <vt:lpstr>Israel</vt:lpstr>
      <vt:lpstr>Slide 2</vt:lpstr>
      <vt:lpstr>Our Israeli  Guide</vt:lpstr>
      <vt:lpstr>Arrival</vt:lpstr>
      <vt:lpstr>Day One</vt:lpstr>
      <vt:lpstr>Caesarea</vt:lpstr>
      <vt:lpstr>Mt. Carmel  &amp; the Valley of Megiddo</vt:lpstr>
      <vt:lpstr>Mt. Arbel</vt:lpstr>
      <vt:lpstr>Slide 9</vt:lpstr>
      <vt:lpstr>Slide 10</vt:lpstr>
      <vt:lpstr>Slide 11</vt:lpstr>
      <vt:lpstr>Day Three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Israel</dc:title>
  <dc:creator>Kathy</dc:creator>
  <cp:lastModifiedBy>kathy.larsen</cp:lastModifiedBy>
  <cp:revision>43</cp:revision>
  <dcterms:created xsi:type="dcterms:W3CDTF">2011-08-14T20:05:57Z</dcterms:created>
  <dcterms:modified xsi:type="dcterms:W3CDTF">2011-08-24T21:49:24Z</dcterms:modified>
</cp:coreProperties>
</file>